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芫荽" charset="1" panose="00000000000000000000"/>
      <p:regular r:id="rId12"/>
    </p:embeddedFont>
    <p:embeddedFont>
      <p:font typeface="Public San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400228"/>
            <a:ext cx="18450974" cy="1886772"/>
          </a:xfrm>
          <a:prstGeom prst="rect">
            <a:avLst/>
          </a:prstGeom>
          <a:solidFill>
            <a:srgbClr val="CFC9C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00228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10035"/>
            <a:ext cx="4869970" cy="4869970"/>
          </a:xfrm>
          <a:custGeom>
            <a:avLst/>
            <a:gdLst/>
            <a:ahLst/>
            <a:cxnLst/>
            <a:rect r="r" b="b" t="t" l="l"/>
            <a:pathLst>
              <a:path h="4869970" w="4869970">
                <a:moveTo>
                  <a:pt x="0" y="0"/>
                </a:moveTo>
                <a:lnTo>
                  <a:pt x="4869970" y="0"/>
                </a:lnTo>
                <a:lnTo>
                  <a:pt x="4869970" y="4869970"/>
                </a:lnTo>
                <a:lnTo>
                  <a:pt x="0" y="4869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60801" y="3082789"/>
            <a:ext cx="867380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5/13開會簡報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7520" y="5808580"/>
            <a:ext cx="107529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姜筱雲 連湘琪 邵紫綺 李曼鈺 范雅淇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1130" y="4133850"/>
            <a:ext cx="800574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00"/>
              </a:lnSpc>
            </a:pPr>
            <a:r>
              <a:rPr lang="en-US" sz="15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網頁展示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7400"/>
            <a:ext cx="18288000" cy="6172200"/>
          </a:xfrm>
          <a:custGeom>
            <a:avLst/>
            <a:gdLst/>
            <a:ahLst/>
            <a:cxnLst/>
            <a:rect r="r" b="b" t="t" l="l"/>
            <a:pathLst>
              <a:path h="6172200" w="18288000">
                <a:moveTo>
                  <a:pt x="0" y="0"/>
                </a:moveTo>
                <a:lnTo>
                  <a:pt x="18288000" y="0"/>
                </a:lnTo>
                <a:lnTo>
                  <a:pt x="182880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0240"/>
            <a:ext cx="867380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系統功能架構圖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541" y="939022"/>
            <a:ext cx="15237019" cy="9347978"/>
          </a:xfrm>
          <a:custGeom>
            <a:avLst/>
            <a:gdLst/>
            <a:ahLst/>
            <a:cxnLst/>
            <a:rect r="r" b="b" t="t" l="l"/>
            <a:pathLst>
              <a:path h="9347978" w="15237019">
                <a:moveTo>
                  <a:pt x="0" y="0"/>
                </a:moveTo>
                <a:lnTo>
                  <a:pt x="15237018" y="0"/>
                </a:lnTo>
                <a:lnTo>
                  <a:pt x="15237018" y="9347978"/>
                </a:lnTo>
                <a:lnTo>
                  <a:pt x="0" y="9347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6" t="-1197" r="-903" b="-16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74089" y="4103491"/>
            <a:ext cx="1114726" cy="616657"/>
          </a:xfrm>
          <a:custGeom>
            <a:avLst/>
            <a:gdLst/>
            <a:ahLst/>
            <a:cxnLst/>
            <a:rect r="r" b="b" t="t" l="l"/>
            <a:pathLst>
              <a:path h="616657" w="1114726">
                <a:moveTo>
                  <a:pt x="0" y="0"/>
                </a:moveTo>
                <a:lnTo>
                  <a:pt x="1114727" y="0"/>
                </a:lnTo>
                <a:lnTo>
                  <a:pt x="1114727" y="616657"/>
                </a:lnTo>
                <a:lnTo>
                  <a:pt x="0" y="616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963" y="134477"/>
            <a:ext cx="867380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與其他系統差異比較表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398724" cy="10282926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7203" y="4676775"/>
            <a:ext cx="51043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我們的想法...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7987" y="1778633"/>
            <a:ext cx="10192348" cy="644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sz="3699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1.目標客群(原先太過籠統、廣泛)</a:t>
            </a:r>
          </a:p>
          <a:p>
            <a:pPr algn="l" marL="798820" indent="-399410" lvl="1">
              <a:lnSpc>
                <a:spcPts val="7399"/>
              </a:lnSpc>
              <a:buFont typeface="Arial"/>
              <a:buChar char="•"/>
            </a:pPr>
            <a:r>
              <a:rPr lang="en-US" sz="3699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針對</a:t>
            </a: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同個議題開多次會的人(以組織為單位)</a:t>
            </a:r>
          </a:p>
          <a:p>
            <a:pPr algn="l">
              <a:lnSpc>
                <a:spcPts val="7399"/>
              </a:lnSpc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2.會議基本功能未設想</a:t>
            </a:r>
          </a:p>
          <a:p>
            <a:pPr algn="l" marL="798820" indent="-399410" lvl="1">
              <a:lnSpc>
                <a:spcPts val="7399"/>
              </a:lnSpc>
              <a:buFont typeface="Arial"/>
              <a:buChar char="•"/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增加會議通知、提醒</a:t>
            </a:r>
          </a:p>
          <a:p>
            <a:pPr algn="l" marL="798820" indent="-399410" lvl="1">
              <a:lnSpc>
                <a:spcPts val="7399"/>
              </a:lnSpc>
              <a:buFont typeface="Arial"/>
              <a:buChar char="•"/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議題回顧（生成會議摘要）</a:t>
            </a:r>
          </a:p>
          <a:p>
            <a:pPr algn="l">
              <a:lnSpc>
                <a:spcPts val="7399"/>
              </a:lnSpc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3.AI出錯怎麼辦</a:t>
            </a:r>
          </a:p>
          <a:p>
            <a:pPr algn="l" marL="798820" indent="-399410" lvl="1">
              <a:lnSpc>
                <a:spcPts val="7399"/>
              </a:lnSpc>
              <a:buFont typeface="Arial"/>
              <a:buChar char="•"/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使用者可編輯、修改會議摘要 (設有追蹤修訂)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398724" cy="10282926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7203" y="4676775"/>
            <a:ext cx="51043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我們的疑問...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7987" y="3643496"/>
            <a:ext cx="10721978" cy="271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sz="3699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1.資料庫需連到伺服器，不知老師那邊能否提供環過</a:t>
            </a:r>
          </a:p>
          <a:p>
            <a:pPr algn="l">
              <a:lnSpc>
                <a:spcPts val="7399"/>
              </a:lnSpc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2.會議記錄來源是否有辦法提供</a:t>
            </a:r>
          </a:p>
          <a:p>
            <a:pPr algn="l">
              <a:lnSpc>
                <a:spcPts val="7399"/>
              </a:lnSpc>
            </a:pPr>
            <a:r>
              <a:rPr lang="en-US" sz="3699" u="none">
                <a:solidFill>
                  <a:srgbClr val="646464"/>
                </a:solidFill>
                <a:latin typeface="Public Sans"/>
                <a:ea typeface="Public Sans"/>
                <a:cs typeface="Public Sans"/>
                <a:sym typeface="Public Sans"/>
              </a:rPr>
              <a:t>3.logo沒辦法連到後端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DAGgwAFBbmA</dc:identifier>
  <dcterms:modified xsi:type="dcterms:W3CDTF">2011-08-01T06:04:30Z</dcterms:modified>
  <cp:revision>1</cp:revision>
  <dc:title>5/13 開會簡報</dc:title>
</cp:coreProperties>
</file>